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4" r:id="rId4"/>
  </p:sldIdLst>
  <p:sldSz cx="12192000" cy="6858000"/>
  <p:notesSz cx="6662738" cy="98329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0">
          <p15:clr>
            <a:srgbClr val="A4A3A4"/>
          </p15:clr>
        </p15:guide>
        <p15:guide id="2" pos="38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12547"/>
    <a:srgbClr val="5B5875"/>
    <a:srgbClr val="FFEEBD"/>
    <a:srgbClr val="2D5179"/>
    <a:srgbClr val="CCFFCC"/>
    <a:srgbClr val="1F2B57"/>
    <a:srgbClr val="EE2E2D"/>
    <a:srgbClr val="576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9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978" y="120"/>
      </p:cViewPr>
      <p:guideLst>
        <p:guide orient="horz" pos="3900"/>
        <p:guide pos="38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40" y="-114"/>
      </p:cViewPr>
      <p:guideLst>
        <p:guide orient="horz" pos="3097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>
            <a:extLst>
              <a:ext uri="{FF2B5EF4-FFF2-40B4-BE49-F238E27FC236}">
                <a16:creationId xmlns:a16="http://schemas.microsoft.com/office/drawing/2014/main" id="{889045D6-DFC8-4340-9B60-26BBD1F0ABE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buClr>
                <a:schemeClr val="tx1"/>
              </a:buClr>
              <a:buSzPct val="70000"/>
              <a:buFont typeface="Wingdings" pitchFamily="2" charset="2"/>
              <a:buNone/>
              <a:defRPr sz="1200" b="1" i="1">
                <a:solidFill>
                  <a:srgbClr val="FF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4BF01BAE-87A6-45B9-A1B1-B551636AEB7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0000" y="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buClr>
                <a:schemeClr val="tx1"/>
              </a:buClr>
              <a:buSzPct val="70000"/>
              <a:buFont typeface="Wingdings" pitchFamily="2" charset="2"/>
              <a:buNone/>
              <a:defRPr sz="1200" b="1" i="1">
                <a:solidFill>
                  <a:srgbClr val="FF0000"/>
                </a:solidFill>
                <a:latin typeface="Arial" charset="0"/>
              </a:defRPr>
            </a:lvl1pPr>
          </a:lstStyle>
          <a:p>
            <a:pPr>
              <a:defRPr/>
            </a:pPr>
            <a:fld id="{67AA7C50-407F-48D1-8798-0BCAF477DF51}" type="datetime1">
              <a:rPr lang="hr-HR"/>
              <a:pPr>
                <a:defRPr/>
              </a:pPr>
              <a:t>18.4.2024.</a:t>
            </a:fld>
            <a:endParaRPr lang="hr-HR"/>
          </a:p>
        </p:txBody>
      </p:sp>
      <p:sp>
        <p:nvSpPr>
          <p:cNvPr id="228356" name="Rectangle 4">
            <a:extLst>
              <a:ext uri="{FF2B5EF4-FFF2-40B4-BE49-F238E27FC236}">
                <a16:creationId xmlns:a16="http://schemas.microsoft.com/office/drawing/2014/main" id="{12E65FD9-9145-4586-8886-7DD1C57D209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buClr>
                <a:schemeClr val="tx1"/>
              </a:buClr>
              <a:buSzPct val="70000"/>
              <a:buFont typeface="Wingdings" pitchFamily="2" charset="2"/>
              <a:buNone/>
              <a:defRPr sz="1200" b="1" i="1">
                <a:solidFill>
                  <a:srgbClr val="FF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28357" name="Rectangle 5">
            <a:extLst>
              <a:ext uri="{FF2B5EF4-FFF2-40B4-BE49-F238E27FC236}">
                <a16:creationId xmlns:a16="http://schemas.microsoft.com/office/drawing/2014/main" id="{37798328-0B3C-4AE7-9A04-74C631441E0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93726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None/>
              <a:defRPr sz="1200" i="1">
                <a:solidFill>
                  <a:srgbClr val="FF0000"/>
                </a:solidFill>
                <a:latin typeface="Arial" panose="020B0604020202020204" pitchFamily="34" charset="0"/>
              </a:defRPr>
            </a:lvl1pPr>
          </a:lstStyle>
          <a:p>
            <a:fld id="{A52ECA3F-E663-40D8-B236-894D3E36AA8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3110DC90-3C36-497F-B49C-6E6CC0D65C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3" tIns="45416" rIns="90833" bIns="45416" numCol="1" anchor="t" anchorCtr="0" compatLnSpc="1">
            <a:prstTxWarp prst="textNoShape">
              <a:avLst/>
            </a:prstTxWarp>
          </a:bodyPr>
          <a:lstStyle>
            <a:lvl1pPr defTabSz="908050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09DA7113-6D85-4E17-9A95-A0F3FADB2E4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3" tIns="45416" rIns="90833" bIns="45416" numCol="1" anchor="t" anchorCtr="0" compatLnSpc="1">
            <a:prstTxWarp prst="textNoShape">
              <a:avLst/>
            </a:prstTxWarp>
          </a:bodyPr>
          <a:lstStyle>
            <a:lvl1pPr algn="r" defTabSz="908050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39F93E55-E7F2-4AF8-B455-62468BD7429F}" type="datetime1">
              <a:rPr lang="hr-HR"/>
              <a:pPr>
                <a:defRPr/>
              </a:pPr>
              <a:t>18.4.2024.</a:t>
            </a:fld>
            <a:endParaRPr lang="hr-HR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D3F0E203-DFDE-1E79-EC86-1BD91F97EE3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2388" y="736600"/>
            <a:ext cx="6557962" cy="3689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9" name="Rectangle 5">
            <a:extLst>
              <a:ext uri="{FF2B5EF4-FFF2-40B4-BE49-F238E27FC236}">
                <a16:creationId xmlns:a16="http://schemas.microsoft.com/office/drawing/2014/main" id="{BA382644-614E-4E41-B228-D25439A217C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3" tIns="45416" rIns="90833" bIns="454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9270" name="Rectangle 6">
            <a:extLst>
              <a:ext uri="{FF2B5EF4-FFF2-40B4-BE49-F238E27FC236}">
                <a16:creationId xmlns:a16="http://schemas.microsoft.com/office/drawing/2014/main" id="{2FD95554-31A1-4E87-BEA9-2759AE9DC39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3" tIns="45416" rIns="90833" bIns="45416" numCol="1" anchor="b" anchorCtr="0" compatLnSpc="1">
            <a:prstTxWarp prst="textNoShape">
              <a:avLst/>
            </a:prstTxWarp>
          </a:bodyPr>
          <a:lstStyle>
            <a:lvl1pPr defTabSz="908050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9271" name="Rectangle 7">
            <a:extLst>
              <a:ext uri="{FF2B5EF4-FFF2-40B4-BE49-F238E27FC236}">
                <a16:creationId xmlns:a16="http://schemas.microsoft.com/office/drawing/2014/main" id="{67EBFABF-D1B2-4786-9BB6-2DE5564B73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3" tIns="45416" rIns="90833" bIns="45416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 b="0">
                <a:latin typeface="Times New Roman" panose="02020603050405020304" pitchFamily="18" charset="0"/>
              </a:defRPr>
            </a:lvl1pPr>
          </a:lstStyle>
          <a:p>
            <a:fld id="{35B5B5AA-B03C-42FF-A7EE-F8F7CA34CD3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CB5E38F3-8730-033D-59FE-A9EEEC461F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4200"/>
            <a:ext cx="121920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485775"/>
            <a:ext cx="10363200" cy="1371600"/>
          </a:xfrm>
        </p:spPr>
        <p:txBody>
          <a:bodyPr/>
          <a:lstStyle>
            <a:lvl1pPr>
              <a:defRPr sz="4500">
                <a:solidFill>
                  <a:srgbClr val="01254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>
                <a:solidFill>
                  <a:srgbClr val="012547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id="{6DA9776B-F963-55E5-232F-6C642C266F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>
                <a:solidFill>
                  <a:srgbClr val="012547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4FC7FF26-EC57-F1B7-C89E-7028B960DB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>
                <a:solidFill>
                  <a:srgbClr val="012547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E4418920-A7F0-DFFC-E545-6C7048AB4C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68163A76-1894-4A11-AD65-45552B443072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8586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1254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2547"/>
                </a:solidFill>
              </a:defRPr>
            </a:lvl1pPr>
            <a:lvl2pPr>
              <a:defRPr>
                <a:solidFill>
                  <a:srgbClr val="012547"/>
                </a:solidFill>
              </a:defRPr>
            </a:lvl2pPr>
            <a:lvl3pPr>
              <a:defRPr>
                <a:solidFill>
                  <a:srgbClr val="012547"/>
                </a:solidFill>
              </a:defRPr>
            </a:lvl3pPr>
            <a:lvl4pPr>
              <a:defRPr>
                <a:solidFill>
                  <a:srgbClr val="012547"/>
                </a:solidFill>
              </a:defRPr>
            </a:lvl4pPr>
            <a:lvl5pPr>
              <a:defRPr>
                <a:solidFill>
                  <a:srgbClr val="01254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20A92A6-7BAF-3EE6-1A02-748D15CF56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FCC5D24-3E89-9083-608E-CBFE020928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8DC11FB-3E24-7CDA-C566-4934ED6307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3ECD8-6008-49A9-81F2-D883895FD725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10492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5543550"/>
          </a:xfrm>
        </p:spPr>
        <p:txBody>
          <a:bodyPr vert="eaVert"/>
          <a:lstStyle>
            <a:lvl1pPr>
              <a:defRPr>
                <a:solidFill>
                  <a:srgbClr val="01254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40800" cy="5543550"/>
          </a:xfrm>
        </p:spPr>
        <p:txBody>
          <a:bodyPr vert="eaVert"/>
          <a:lstStyle>
            <a:lvl1pPr>
              <a:defRPr>
                <a:solidFill>
                  <a:srgbClr val="012547"/>
                </a:solidFill>
              </a:defRPr>
            </a:lvl1pPr>
            <a:lvl2pPr>
              <a:defRPr>
                <a:solidFill>
                  <a:srgbClr val="012547"/>
                </a:solidFill>
              </a:defRPr>
            </a:lvl2pPr>
            <a:lvl3pPr>
              <a:defRPr>
                <a:solidFill>
                  <a:srgbClr val="012547"/>
                </a:solidFill>
              </a:defRPr>
            </a:lvl3pPr>
            <a:lvl4pPr>
              <a:defRPr>
                <a:solidFill>
                  <a:srgbClr val="012547"/>
                </a:solidFill>
              </a:defRPr>
            </a:lvl4pPr>
            <a:lvl5pPr>
              <a:defRPr>
                <a:solidFill>
                  <a:srgbClr val="01254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679E407-1571-D957-5192-907EFA2CE8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07D6752-C38C-7E1B-F156-1DA96738A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EA3838F-4028-4D0C-1D82-A99051B757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5A2363-A1FB-48A3-BDDB-2A90AB392366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7160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A1F7221E-5754-4674-4D29-81368B78E5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4200"/>
            <a:ext cx="121920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1254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12547"/>
                </a:solidFill>
              </a:defRPr>
            </a:lvl1pPr>
            <a:lvl2pPr>
              <a:defRPr>
                <a:solidFill>
                  <a:srgbClr val="012547"/>
                </a:solidFill>
              </a:defRPr>
            </a:lvl2pPr>
            <a:lvl3pPr>
              <a:defRPr>
                <a:solidFill>
                  <a:srgbClr val="012547"/>
                </a:solidFill>
              </a:defRPr>
            </a:lvl3pPr>
            <a:lvl4pPr>
              <a:defRPr>
                <a:solidFill>
                  <a:srgbClr val="012547"/>
                </a:solidFill>
              </a:defRPr>
            </a:lvl4pPr>
            <a:lvl5pPr>
              <a:defRPr>
                <a:solidFill>
                  <a:srgbClr val="01254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80DC21B-4434-D54B-78A3-3D84B27D0B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653C799-C9E7-A4BD-4E6A-1CACBC27F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C95F610-F4BC-B5D1-06D4-2DEFA4137F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F72C-6839-4FF9-9F32-F30B47380804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1821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E259F16-E20C-1210-92DC-92BF34A91F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DEF942C-1488-70DE-2769-71BDB9EAD0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4796E89-177F-AC4C-45DB-74136C3141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60011-02DD-45F9-BE96-71A6F317F72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7118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1254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1" y="1276350"/>
            <a:ext cx="5492751" cy="4267200"/>
          </a:xfrm>
        </p:spPr>
        <p:txBody>
          <a:bodyPr/>
          <a:lstStyle>
            <a:lvl1pPr>
              <a:defRPr sz="2800">
                <a:solidFill>
                  <a:srgbClr val="012547"/>
                </a:solidFill>
              </a:defRPr>
            </a:lvl1pPr>
            <a:lvl2pPr>
              <a:defRPr sz="2400">
                <a:solidFill>
                  <a:srgbClr val="012547"/>
                </a:solidFill>
              </a:defRPr>
            </a:lvl2pPr>
            <a:lvl3pPr>
              <a:defRPr sz="2000">
                <a:solidFill>
                  <a:srgbClr val="012547"/>
                </a:solidFill>
              </a:defRPr>
            </a:lvl3pPr>
            <a:lvl4pPr>
              <a:defRPr sz="1800">
                <a:solidFill>
                  <a:srgbClr val="012547"/>
                </a:solidFill>
              </a:defRPr>
            </a:lvl4pPr>
            <a:lvl5pPr>
              <a:defRPr sz="1800">
                <a:solidFill>
                  <a:srgbClr val="01254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3651" y="1276350"/>
            <a:ext cx="5492749" cy="4267200"/>
          </a:xfrm>
        </p:spPr>
        <p:txBody>
          <a:bodyPr/>
          <a:lstStyle>
            <a:lvl1pPr>
              <a:defRPr sz="2800">
                <a:solidFill>
                  <a:srgbClr val="012547"/>
                </a:solidFill>
              </a:defRPr>
            </a:lvl1pPr>
            <a:lvl2pPr>
              <a:defRPr sz="2400">
                <a:solidFill>
                  <a:srgbClr val="012547"/>
                </a:solidFill>
              </a:defRPr>
            </a:lvl2pPr>
            <a:lvl3pPr>
              <a:defRPr sz="2000">
                <a:solidFill>
                  <a:srgbClr val="012547"/>
                </a:solidFill>
              </a:defRPr>
            </a:lvl3pPr>
            <a:lvl4pPr>
              <a:defRPr sz="1800">
                <a:solidFill>
                  <a:srgbClr val="012547"/>
                </a:solidFill>
              </a:defRPr>
            </a:lvl4pPr>
            <a:lvl5pPr>
              <a:defRPr sz="1800">
                <a:solidFill>
                  <a:srgbClr val="012547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A85BEEF-2C20-AF19-7142-C23205101A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AB7B07B-9D36-EB4C-5F30-95380F61D5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BF2ACAD-5E95-B11A-54B9-CAFBAA2B9D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6A0E2-AA5B-4A72-A142-CC07F818B027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02252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solidFill>
                  <a:srgbClr val="01254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254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solidFill>
                  <a:srgbClr val="012547"/>
                </a:solidFill>
              </a:defRPr>
            </a:lvl1pPr>
            <a:lvl2pPr>
              <a:defRPr sz="2000">
                <a:solidFill>
                  <a:srgbClr val="012547"/>
                </a:solidFill>
              </a:defRPr>
            </a:lvl2pPr>
            <a:lvl3pPr>
              <a:defRPr sz="1800">
                <a:solidFill>
                  <a:srgbClr val="012547"/>
                </a:solidFill>
              </a:defRPr>
            </a:lvl3pPr>
            <a:lvl4pPr>
              <a:defRPr sz="1600">
                <a:solidFill>
                  <a:srgbClr val="012547"/>
                </a:solidFill>
              </a:defRPr>
            </a:lvl4pPr>
            <a:lvl5pPr>
              <a:defRPr sz="1600">
                <a:solidFill>
                  <a:srgbClr val="012547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1254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solidFill>
                  <a:srgbClr val="012547"/>
                </a:solidFill>
              </a:defRPr>
            </a:lvl1pPr>
            <a:lvl2pPr>
              <a:defRPr sz="2000">
                <a:solidFill>
                  <a:srgbClr val="012547"/>
                </a:solidFill>
              </a:defRPr>
            </a:lvl2pPr>
            <a:lvl3pPr>
              <a:defRPr sz="1800">
                <a:solidFill>
                  <a:srgbClr val="012547"/>
                </a:solidFill>
              </a:defRPr>
            </a:lvl3pPr>
            <a:lvl4pPr>
              <a:defRPr sz="1600">
                <a:solidFill>
                  <a:srgbClr val="012547"/>
                </a:solidFill>
              </a:defRPr>
            </a:lvl4pPr>
            <a:lvl5pPr>
              <a:defRPr sz="1600">
                <a:solidFill>
                  <a:srgbClr val="012547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2383EF-E273-7753-9EC8-A06D9A91FB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8D4ADC0-8770-528A-5EEA-1A48C7B2A9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C9878F-402A-DDE3-3BBF-25C44C6EEF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C7B37-F9E5-4051-A915-0C6D00A2FF51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4486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1254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B27BDB5-D648-A7D5-B457-09F8E816D6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0A3811C-C9B5-88A0-E464-1852458C1B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87FAD4D-FEE9-9C37-3899-E4B7D08904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92F1A9-5499-49F9-A178-62EB050D6117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3362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E2078B01-8F19-1296-EB0F-EAFB46F31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C4EEB4D-8504-0028-9EEC-25C213816D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395B4432-FBF6-26F3-830E-E2579C8F87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4EE58-A828-4862-BC4E-4DC0B20B4762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13735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rgbClr val="01254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solidFill>
                  <a:srgbClr val="012547"/>
                </a:solidFill>
              </a:defRPr>
            </a:lvl1pPr>
            <a:lvl2pPr>
              <a:defRPr sz="2800">
                <a:solidFill>
                  <a:srgbClr val="012547"/>
                </a:solidFill>
              </a:defRPr>
            </a:lvl2pPr>
            <a:lvl3pPr>
              <a:defRPr sz="2400">
                <a:solidFill>
                  <a:srgbClr val="012547"/>
                </a:solidFill>
              </a:defRPr>
            </a:lvl3pPr>
            <a:lvl4pPr>
              <a:defRPr sz="2000">
                <a:solidFill>
                  <a:srgbClr val="012547"/>
                </a:solidFill>
              </a:defRPr>
            </a:lvl4pPr>
            <a:lvl5pPr>
              <a:defRPr sz="2000">
                <a:solidFill>
                  <a:srgbClr val="012547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1254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04688F7-73B1-E299-25FF-8271C8067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45983CA-1C47-A843-DB38-DBF7AB47E9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9706BDB9-F88D-EDD1-0566-5FAAE4E94B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A0F9E3-F4B6-4D72-BE56-3E9FD9C943FE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756509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rgbClr val="01254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solidFill>
                  <a:srgbClr val="012547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1254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09E2450-1274-4871-42CA-C85A8A80E2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0111DF9-F03D-A993-23E0-514A4EA88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5DD6DBB-256F-DE84-B322-288BF8A2EB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6F4794-90EB-46D2-9DAB-72F80D11190C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08777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B00E740-AA52-3A26-E94A-D28BD9B427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36000" rIns="91440" bIns="36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68F306-6356-9E28-3349-73E33013B2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171575"/>
            <a:ext cx="115951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</p:txBody>
      </p:sp>
      <p:sp>
        <p:nvSpPr>
          <p:cNvPr id="671750" name="Rectangle 6">
            <a:extLst>
              <a:ext uri="{FF2B5EF4-FFF2-40B4-BE49-F238E27FC236}">
                <a16:creationId xmlns:a16="http://schemas.microsoft.com/office/drawing/2014/main" id="{ECDCB66F-6294-4C31-AF30-398E497F0F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rgbClr val="012547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1751" name="Rectangle 7">
            <a:extLst>
              <a:ext uri="{FF2B5EF4-FFF2-40B4-BE49-F238E27FC236}">
                <a16:creationId xmlns:a16="http://schemas.microsoft.com/office/drawing/2014/main" id="{8072903E-96ED-4299-85FC-1443FC7A8D1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rgbClr val="012547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1752" name="Rectangle 8">
            <a:extLst>
              <a:ext uri="{FF2B5EF4-FFF2-40B4-BE49-F238E27FC236}">
                <a16:creationId xmlns:a16="http://schemas.microsoft.com/office/drawing/2014/main" id="{806D43F5-F98C-46CC-8616-0576633543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641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012547"/>
                </a:solidFill>
                <a:latin typeface="Verdana" panose="020B0604030504040204" pitchFamily="34" charset="0"/>
              </a:defRPr>
            </a:lvl1pPr>
          </a:lstStyle>
          <a:p>
            <a:fld id="{3FECDC44-FC3E-40EC-9D4B-E3A10C620513}" type="slidenum">
              <a:rPr lang="en-US" altLang="sr-Latn-RS"/>
              <a:pPr/>
              <a:t>‹#›</a:t>
            </a:fld>
            <a:endParaRPr lang="en-US" altLang="sr-Latn-RS"/>
          </a:p>
        </p:txBody>
      </p:sp>
      <p:pic>
        <p:nvPicPr>
          <p:cNvPr id="1031" name="Picture 6">
            <a:extLst>
              <a:ext uri="{FF2B5EF4-FFF2-40B4-BE49-F238E27FC236}">
                <a16:creationId xmlns:a16="http://schemas.microsoft.com/office/drawing/2014/main" id="{CD676C70-80DA-7A58-4589-F290AE02CA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64200"/>
            <a:ext cx="121920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1254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12547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12547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12547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12547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b="1">
          <a:solidFill>
            <a:srgbClr val="012547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400" b="1">
          <a:solidFill>
            <a:srgbClr val="012547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b="1">
          <a:solidFill>
            <a:srgbClr val="012547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AC9D75C-FF85-C8A6-DFA0-534909F80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13" y="276225"/>
            <a:ext cx="12042775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 b="1">
                <a:solidFill>
                  <a:srgbClr val="012547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012547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rgbClr val="012547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30000"/>
              </a:spcBef>
              <a:spcAft>
                <a:spcPct val="15000"/>
              </a:spcAft>
              <a:buClrTx/>
              <a:buSzTx/>
              <a:buFontTx/>
              <a:buNone/>
            </a:pPr>
            <a:r>
              <a:rPr lang="hr-HR" altLang="sr-Latn-RS" sz="3600" dirty="0"/>
              <a:t>8</a:t>
            </a:r>
            <a:r>
              <a:rPr lang="hr-HR" altLang="sr-Latn-RS" sz="3600" baseline="30000" dirty="0"/>
              <a:t>th</a:t>
            </a:r>
            <a:r>
              <a:rPr lang="en-GB" altLang="sr-Latn-RS" sz="3600" dirty="0"/>
              <a:t> International Conference on Road and Rail Infrastructure</a:t>
            </a:r>
            <a:br>
              <a:rPr lang="en-GB" altLang="sr-Latn-RS" sz="4000" dirty="0"/>
            </a:br>
            <a:r>
              <a:rPr lang="en-GB" altLang="sr-Latn-RS" sz="4400" dirty="0"/>
              <a:t>CETRA 20</a:t>
            </a:r>
            <a:r>
              <a:rPr lang="hr-HR" altLang="sr-Latn-RS" sz="4400" dirty="0"/>
              <a:t>24</a:t>
            </a:r>
            <a:endParaRPr lang="en-GB" altLang="sr-Latn-RS" sz="4400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305A0D3-4A49-8248-4A16-913839B7F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675188"/>
            <a:ext cx="91440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 b="1">
                <a:solidFill>
                  <a:srgbClr val="012547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012547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rgbClr val="012547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GB" altLang="sr-Latn-RS" sz="2400">
                <a:solidFill>
                  <a:schemeClr val="tx1"/>
                </a:solidFill>
              </a:rPr>
              <a:t>Author's names</a:t>
            </a:r>
            <a:r>
              <a:rPr lang="hr-HR" altLang="sr-Latn-RS" sz="2400">
                <a:solidFill>
                  <a:schemeClr val="tx1"/>
                </a:solidFill>
              </a:rPr>
              <a:t> (speaker </a:t>
            </a:r>
            <a:r>
              <a:rPr lang="hr-HR" altLang="sr-Latn-RS" sz="2400" u="sng">
                <a:solidFill>
                  <a:schemeClr val="tx1"/>
                </a:solidFill>
              </a:rPr>
              <a:t>underlined</a:t>
            </a:r>
            <a:r>
              <a:rPr lang="hr-HR" altLang="sr-Latn-RS" sz="2400">
                <a:solidFill>
                  <a:schemeClr val="tx1"/>
                </a:solidFill>
              </a:rPr>
              <a:t>)</a:t>
            </a:r>
            <a:endParaRPr lang="en-GB" altLang="sr-Latn-RS" sz="2400">
              <a:solidFill>
                <a:schemeClr val="tx1"/>
              </a:solidFill>
            </a:endParaRPr>
          </a:p>
          <a:p>
            <a:pPr algn="ctr" eaLnBrk="1" hangingPunct="1">
              <a:lnSpc>
                <a:spcPct val="110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GB" altLang="sr-Latn-RS" sz="2000">
                <a:solidFill>
                  <a:schemeClr val="tx1"/>
                </a:solidFill>
              </a:rPr>
              <a:t>University / Institute /  Company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168EACE-1F1F-347B-B228-1D1936AAD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93975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 b="1">
                <a:solidFill>
                  <a:srgbClr val="012547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012547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rgbClr val="012547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5000"/>
              </a:spcBef>
              <a:buClrTx/>
              <a:buSzTx/>
              <a:buFontTx/>
              <a:buNone/>
            </a:pPr>
            <a:r>
              <a:rPr lang="en-GB" altLang="sr-Latn-RS" sz="3600">
                <a:solidFill>
                  <a:schemeClr val="accent2"/>
                </a:solidFill>
                <a:latin typeface="Arial" panose="020B0604020202020204" pitchFamily="34" charset="0"/>
              </a:rPr>
              <a:t>Title of paper</a:t>
            </a:r>
          </a:p>
          <a:p>
            <a:pPr algn="ctr" eaLnBrk="1" hangingPunct="1">
              <a:lnSpc>
                <a:spcPct val="115000"/>
              </a:lnSpc>
              <a:spcBef>
                <a:spcPct val="5000"/>
              </a:spcBef>
              <a:buClrTx/>
              <a:buSzTx/>
              <a:buFontTx/>
              <a:buNone/>
            </a:pPr>
            <a:r>
              <a:rPr lang="en-GB" altLang="sr-Latn-RS" sz="3600">
                <a:solidFill>
                  <a:schemeClr val="accent2"/>
                </a:solidFill>
                <a:latin typeface="Arial" panose="020B0604020202020204" pitchFamily="34" charset="0"/>
              </a:rPr>
              <a:t>(try to put title in two rows)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5FEED18-F19C-EF30-B427-787259C76E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sr-Latn-RS" sz="3600"/>
              <a:t>Content</a:t>
            </a:r>
            <a:endParaRPr lang="en-US" altLang="sr-Latn-RS" sz="36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88669CE-4D4A-53FD-D5FF-007356EB07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9288" y="981075"/>
            <a:ext cx="10917237" cy="538321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SzPct val="85000"/>
            </a:pPr>
            <a:r>
              <a:rPr lang="en-GB" altLang="sr-Latn-RS"/>
              <a:t>Introduction </a:t>
            </a:r>
          </a:p>
          <a:p>
            <a:pPr eaLnBrk="1" hangingPunct="1">
              <a:lnSpc>
                <a:spcPct val="120000"/>
              </a:lnSpc>
              <a:buSzPct val="85000"/>
            </a:pPr>
            <a:r>
              <a:rPr lang="en-GB" altLang="sr-Latn-RS"/>
              <a:t>Second chapter</a:t>
            </a:r>
          </a:p>
          <a:p>
            <a:pPr eaLnBrk="1" hangingPunct="1">
              <a:lnSpc>
                <a:spcPct val="120000"/>
              </a:lnSpc>
              <a:buSzPct val="85000"/>
            </a:pPr>
            <a:r>
              <a:rPr lang="en-GB" altLang="sr-Latn-RS"/>
              <a:t>Third chapter</a:t>
            </a:r>
          </a:p>
          <a:p>
            <a:pPr eaLnBrk="1" hangingPunct="1">
              <a:lnSpc>
                <a:spcPct val="120000"/>
              </a:lnSpc>
              <a:buSzPct val="85000"/>
            </a:pPr>
            <a:r>
              <a:rPr lang="en-GB" altLang="sr-Latn-RS"/>
              <a:t>Fourth chapter</a:t>
            </a:r>
          </a:p>
          <a:p>
            <a:pPr eaLnBrk="1" hangingPunct="1">
              <a:lnSpc>
                <a:spcPct val="120000"/>
              </a:lnSpc>
              <a:buSzPct val="85000"/>
            </a:pPr>
            <a:r>
              <a:rPr lang="en-GB" altLang="sr-Latn-RS"/>
              <a:t>Conclusions</a:t>
            </a:r>
            <a:endParaRPr lang="en-US" altLang="sr-Latn-RS">
              <a:solidFill>
                <a:srgbClr val="EE2E2D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A77BF92-226F-BD2C-197B-F0FED2B17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r-Latn-RS"/>
              <a:t>Introduction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32975D9-0050-80D5-2E67-A0F2D1B182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6400" y="1171575"/>
            <a:ext cx="11595100" cy="5110163"/>
          </a:xfrm>
        </p:spPr>
        <p:txBody>
          <a:bodyPr/>
          <a:lstStyle/>
          <a:p>
            <a:endParaRPr lang="hr-HR" altLang="sr-Latn-RS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34497E8F-E2E8-4233-081B-77D28D35A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824288"/>
            <a:ext cx="9144000" cy="1466850"/>
          </a:xfrm>
          <a:prstGeom prst="rect">
            <a:avLst/>
          </a:prstGeom>
          <a:solidFill>
            <a:srgbClr val="FFEE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 b="1">
                <a:solidFill>
                  <a:srgbClr val="012547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400" b="1">
                <a:solidFill>
                  <a:srgbClr val="012547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rgbClr val="012547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10000"/>
              </a:spcBef>
              <a:buClrTx/>
              <a:buSzTx/>
              <a:buFontTx/>
              <a:buNone/>
            </a:pPr>
            <a:r>
              <a:rPr lang="en-GB" altLang="sr-Latn-RS" sz="2000">
                <a:solidFill>
                  <a:schemeClr val="tx1"/>
                </a:solidFill>
              </a:rPr>
              <a:t>REMARKS:</a:t>
            </a:r>
            <a:r>
              <a:rPr lang="en-GB" altLang="sr-Latn-RS" sz="2000">
                <a:solidFill>
                  <a:srgbClr val="FFFF00"/>
                </a:solidFill>
              </a:rPr>
              <a:t> </a:t>
            </a:r>
          </a:p>
          <a:p>
            <a:pPr eaLnBrk="1" hangingPunct="1">
              <a:lnSpc>
                <a:spcPct val="115000"/>
              </a:lnSpc>
              <a:spcBef>
                <a:spcPct val="10000"/>
              </a:spcBef>
              <a:buClrTx/>
              <a:buSzTx/>
              <a:buFontTx/>
              <a:buNone/>
            </a:pPr>
            <a:r>
              <a:rPr lang="en-GB" altLang="sr-Latn-RS" sz="1800">
                <a:solidFill>
                  <a:schemeClr val="tx1"/>
                </a:solidFill>
              </a:rPr>
              <a:t>PPT presentation must be in English.</a:t>
            </a:r>
          </a:p>
          <a:p>
            <a:pPr eaLnBrk="1" hangingPunct="1">
              <a:lnSpc>
                <a:spcPct val="115000"/>
              </a:lnSpc>
              <a:spcBef>
                <a:spcPct val="10000"/>
              </a:spcBef>
              <a:buClrTx/>
              <a:buSzTx/>
              <a:buFontTx/>
              <a:buNone/>
            </a:pPr>
            <a:r>
              <a:rPr lang="en-GB" altLang="sr-Latn-RS" sz="1800">
                <a:solidFill>
                  <a:schemeClr val="tx1"/>
                </a:solidFill>
              </a:rPr>
              <a:t>The oral presentation is limited to </a:t>
            </a:r>
            <a:r>
              <a:rPr lang="hr-HR" altLang="sr-Latn-RS" sz="1800">
                <a:solidFill>
                  <a:schemeClr val="tx1"/>
                </a:solidFill>
              </a:rPr>
              <a:t>10</a:t>
            </a:r>
            <a:r>
              <a:rPr lang="en-GB" altLang="sr-Latn-RS" sz="1800">
                <a:solidFill>
                  <a:schemeClr val="tx1"/>
                </a:solidFill>
              </a:rPr>
              <a:t>min. </a:t>
            </a:r>
            <a:endParaRPr lang="hr-HR" altLang="sr-Latn-RS" sz="1800">
              <a:solidFill>
                <a:schemeClr val="tx1"/>
              </a:solidFill>
            </a:endParaRPr>
          </a:p>
          <a:p>
            <a:pPr eaLnBrk="1" hangingPunct="1">
              <a:lnSpc>
                <a:spcPct val="115000"/>
              </a:lnSpc>
              <a:spcBef>
                <a:spcPct val="10000"/>
              </a:spcBef>
              <a:buClrTx/>
              <a:buSzTx/>
              <a:buFontTx/>
              <a:buNone/>
            </a:pPr>
            <a:r>
              <a:rPr lang="hr-HR" altLang="sr-Latn-RS" sz="1800">
                <a:solidFill>
                  <a:schemeClr val="tx1"/>
                </a:solidFill>
              </a:rPr>
              <a:t>Please use the following template in 16:9 aspect ratio</a:t>
            </a:r>
            <a:endParaRPr lang="en-GB" altLang="sr-Latn-R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CETRA 2018">
      <a:dk1>
        <a:srgbClr val="1A1F24"/>
      </a:dk1>
      <a:lt1>
        <a:srgbClr val="FFFFFF"/>
      </a:lt1>
      <a:dk2>
        <a:srgbClr val="1A1F24"/>
      </a:dk2>
      <a:lt2>
        <a:srgbClr val="DDDDDD"/>
      </a:lt2>
      <a:accent1>
        <a:srgbClr val="D8D8D8"/>
      </a:accent1>
      <a:accent2>
        <a:srgbClr val="F58220"/>
      </a:accent2>
      <a:accent3>
        <a:srgbClr val="FFEEBD"/>
      </a:accent3>
      <a:accent4>
        <a:srgbClr val="2D5179"/>
      </a:accent4>
      <a:accent5>
        <a:srgbClr val="D8D8D8"/>
      </a:accent5>
      <a:accent6>
        <a:srgbClr val="FFFFFF"/>
      </a:accent6>
      <a:hlink>
        <a:srgbClr val="F58220"/>
      </a:hlink>
      <a:folHlink>
        <a:srgbClr val="2D5179"/>
      </a:folHlink>
    </a:clrScheme>
    <a:fontScheme name="Profil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11857</TotalTime>
  <Words>72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Arial</vt:lpstr>
      <vt:lpstr>Wingdings</vt:lpstr>
      <vt:lpstr>Verdana</vt:lpstr>
      <vt:lpstr>Times New Roman</vt:lpstr>
      <vt:lpstr>Profile</vt:lpstr>
      <vt:lpstr>PowerPoint Presentation</vt:lpstr>
      <vt:lpstr>Content</vt:lpstr>
      <vt:lpstr>Introduction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Dinamički utjecaj vozila na kolosijek</dc:title>
  <dc:creator>Stjepan Lakušić</dc:creator>
  <cp:lastModifiedBy>Ivo Haladin</cp:lastModifiedBy>
  <cp:revision>398</cp:revision>
  <cp:lastPrinted>2003-12-04T21:49:51Z</cp:lastPrinted>
  <dcterms:created xsi:type="dcterms:W3CDTF">2003-05-26T20:31:27Z</dcterms:created>
  <dcterms:modified xsi:type="dcterms:W3CDTF">2024-04-18T10:14:42Z</dcterms:modified>
</cp:coreProperties>
</file>